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2" r:id="rId9"/>
    <p:sldId id="265" r:id="rId10"/>
    <p:sldId id="267" r:id="rId11"/>
    <p:sldId id="264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6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1008112"/>
          </a:xfrm>
        </p:spPr>
        <p:txBody>
          <a:bodyPr>
            <a:normAutofit/>
          </a:bodyPr>
          <a:lstStyle/>
          <a:p>
            <a:r>
              <a:rPr lang="ru-RU" dirty="0" smtClean="0"/>
              <a:t>«Мастер- класс»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844824"/>
            <a:ext cx="7232848" cy="792088"/>
          </a:xfrm>
        </p:spPr>
        <p:txBody>
          <a:bodyPr>
            <a:normAutofit/>
          </a:bodyPr>
          <a:lstStyle/>
          <a:p>
            <a:r>
              <a:rPr lang="ru-RU" dirty="0" smtClean="0"/>
              <a:t>Тема: «Лепка </a:t>
            </a:r>
            <a:r>
              <a:rPr lang="ru-RU" dirty="0" smtClean="0"/>
              <a:t>из влажной бумажной </a:t>
            </a:r>
            <a:r>
              <a:rPr lang="ru-RU" dirty="0" smtClean="0"/>
              <a:t>массы»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2564904"/>
            <a:ext cx="835292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Подготовила и провела :</a:t>
            </a:r>
          </a:p>
          <a:p>
            <a:r>
              <a:rPr lang="ru-RU" sz="2800" dirty="0" smtClean="0"/>
              <a:t>воспитатель МБДОУ «</a:t>
            </a:r>
            <a:r>
              <a:rPr lang="ru-RU" sz="2800" dirty="0" err="1" smtClean="0"/>
              <a:t>Явасский</a:t>
            </a:r>
            <a:r>
              <a:rPr lang="ru-RU" sz="2800" dirty="0" smtClean="0"/>
              <a:t> детский сад №1</a:t>
            </a:r>
          </a:p>
          <a:p>
            <a:r>
              <a:rPr lang="ru-RU" sz="2800" dirty="0" smtClean="0"/>
              <a:t> комбинированного вида» </a:t>
            </a:r>
          </a:p>
          <a:p>
            <a:r>
              <a:rPr lang="ru-RU" sz="2800" dirty="0" smtClean="0"/>
              <a:t>Яковлева Татьяна Николаевна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Папье маше. Мастер класс для начинающих. Как делать поделки"/>
          <p:cNvPicPr>
            <a:picLocks noGrp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11561" y="620688"/>
            <a:ext cx="7560840" cy="58531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Папье маше. Мастер класс для начинающих. Как делать поделки"/>
          <p:cNvPicPr>
            <a:picLocks noGrp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5"/>
            <a:ext cx="3744416" cy="3240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Папье маше. Мастер класс для начинающих. Как делать поделки"/>
          <p:cNvPicPr/>
          <p:nvPr/>
        </p:nvPicPr>
        <p:blipFill>
          <a:blip r:embed="rId3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564904"/>
            <a:ext cx="4536504" cy="4032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Декорирование арки самодельными кирпичиками из папье-маше"/>
          <p:cNvPicPr>
            <a:picLocks noGrp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280920" cy="61926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1916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2195734" y="-891477"/>
            <a:ext cx="5328593" cy="7632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4474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781" y="260648"/>
            <a:ext cx="7924651" cy="6213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4604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260648"/>
            <a:ext cx="7848872" cy="6213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4605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781" y="332656"/>
            <a:ext cx="8068667" cy="6141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4608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781" y="260648"/>
            <a:ext cx="7852643" cy="6213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4446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188640"/>
            <a:ext cx="7992888" cy="6285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2116832"/>
          </a:xfrm>
        </p:spPr>
        <p:txBody>
          <a:bodyPr/>
          <a:lstStyle/>
          <a:p>
            <a:pPr algn="ctr"/>
            <a:r>
              <a:rPr lang="ru-RU" sz="4000" dirty="0" smtClean="0"/>
              <a:t>Спасибо за внимание!</a:t>
            </a:r>
          </a:p>
          <a:p>
            <a:pPr algn="ctr"/>
            <a:endParaRPr lang="ru-RU" sz="4000" dirty="0" smtClean="0"/>
          </a:p>
          <a:p>
            <a:pPr algn="ctr"/>
            <a:r>
              <a:rPr lang="ru-RU" sz="4000" dirty="0" smtClean="0"/>
              <a:t>Всем творческих успехов</a:t>
            </a:r>
            <a:r>
              <a:rPr lang="ru-RU" dirty="0" smtClean="0"/>
              <a:t>!</a:t>
            </a:r>
            <a:endParaRPr lang="ru-RU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</TotalTime>
  <Words>40</Words>
  <Application>Microsoft Office PowerPoint</Application>
  <PresentationFormat>Экран (4:3)</PresentationFormat>
  <Paragraphs>9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Эркер</vt:lpstr>
      <vt:lpstr>«Мастер- класс»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«Мастер- класс»</dc:title>
  <dc:creator>п</dc:creator>
  <cp:lastModifiedBy>п</cp:lastModifiedBy>
  <cp:revision>4</cp:revision>
  <dcterms:created xsi:type="dcterms:W3CDTF">2020-03-17T12:41:26Z</dcterms:created>
  <dcterms:modified xsi:type="dcterms:W3CDTF">2020-03-17T13:18:11Z</dcterms:modified>
</cp:coreProperties>
</file>